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09" r:id="rId2"/>
    <p:sldId id="310" r:id="rId3"/>
    <p:sldId id="311" r:id="rId4"/>
    <p:sldId id="312" r:id="rId5"/>
    <p:sldId id="313" r:id="rId6"/>
    <p:sldId id="314" r:id="rId7"/>
    <p:sldId id="315" r:id="rId8"/>
    <p:sldId id="31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2"/>
  </p:normalViewPr>
  <p:slideViewPr>
    <p:cSldViewPr snapToGrid="0">
      <p:cViewPr varScale="1">
        <p:scale>
          <a:sx n="113" d="100"/>
          <a:sy n="113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6A684C-002E-FA44-97F5-4E09455CD005}" type="datetimeFigureOut">
              <a:rPr lang="en-US" smtClean="0"/>
              <a:t>1/2/26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B6EAC-772D-C14B-B533-6FB35A65F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72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b100e661ae06c8c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b100e661ae06c8c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4b100e661ae06c8c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4b100e661ae06c8c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b8c88e73d91f46e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b8c88e73d91f46e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4b100e661ae06c8c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4b100e661ae06c8c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4b100e661ae06c8c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4b100e661ae06c8c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e0d2c3a5818800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e0d2c3a5818800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e0d2c3a5818800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e0d2c3a5818800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6456c4af1568a45a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6456c4af1568a45a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0722-A73A-48D4-B05B-0D549E123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8C6890-38E7-E678-3D18-3227E3EC10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B4D95-0A10-EF73-9AAA-8A7DBC080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3D7BB-D2AD-C413-B83A-D2EA6B38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BF3F4-EBD2-5DDE-D30A-1AFEE0CE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15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FD29C-1AD7-9D26-0CFF-47D796FFB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24ACF3-F921-3455-9634-1CA0D6CAB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474CE-79C8-3007-3596-E0BAE6906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24802-93D1-B80F-812E-AE6FDF02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7E60C-9950-F3D9-8B9A-E15E2EC1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23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AF6A43-D846-D369-1E1E-A857A597B1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1888B-1245-9476-79C1-515F89C50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78733-5351-23FF-BBB5-94CCD9B97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2CE5D-4653-4697-3D72-960F441C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CEEAC-2A9B-3370-1141-2CEF52B2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6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48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EDE33-E66C-B400-62D6-9AFC882FC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F67A6-12C7-F19F-B6E3-78AC92CD9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6A11C-0D7F-4B4F-54B7-CD8735B4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0A1DB-2ED9-B903-89C5-3484093FC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F86F0-6A6B-DD18-9FCA-A50258A4B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9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7969-874D-4562-95DF-DCA4530CF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85881-EEF5-3B55-E227-4A005A3AB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758F9-1ED8-2CC1-AFC4-508F2599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90D98-317D-50CC-66D5-5957EE181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32DBB-4DAA-D207-A51E-F839A7541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13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49494-4F29-97F8-2C16-DFB458FA9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F8AA9-2C4F-FAC4-F15A-275A9FF92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D25B5-18A0-19E3-6032-DA5A6A650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FC14F-D078-37AC-65CD-77889908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660B7-02FB-B16F-42F4-FCF6FB70D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524A6-EC0A-D765-CE7C-699DFBD3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53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59B74-876E-6F24-34FE-8707571A0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DD81E-3B07-985B-212B-E19D4BBCF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436D00-06BA-BD23-0527-11371D29E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11B92-17C3-5F00-162B-C3C650620C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569468-C96C-BE09-85F6-A6D4287FAD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FB2DF5-2714-5710-B819-20F48FF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E9047D-47C7-605B-DA6F-7F54A34EE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51B7A4-9BFC-A218-ECE6-40CDC5D6D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76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45D4-3DEB-30D6-C322-9E25631A6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4D43FE-54CA-6A37-E2BA-45577C8A7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07F402-7078-A6D4-DD3E-80FC24CB6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5F385D-026A-08B4-FAE8-CC7573D18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6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E34C48-280A-46DD-695A-D4134EDBB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7FD581-92DA-DE56-665D-BFE8DA32B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31729-4333-132F-6519-3C70E8D63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5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A633-C1A0-013E-8306-887E62DD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41D7B-64FA-1FA1-87B2-F8C829C57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BA88B-28EB-85E5-C152-2DC9FF4CC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66A9B-3398-D83B-1F5F-0A5F4DCE2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C34B57-9A74-ED33-CEE5-BA58FD80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CB10E-94A5-BE6E-3B1C-2824B8A30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15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853D8-1651-665D-AE1D-5AA0C5821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727340-AE8A-B889-FB7C-B149E2777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C337CF-F430-88F7-EF9A-C8A252391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6BA098-D3B5-02A8-D716-86416EF33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41029-6CDA-D860-A63B-23F891369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01D29-5EC8-2649-27B3-B572FA5D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90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296C03-93AB-FC50-9575-27FEC0534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598A9-9A08-5E03-4536-E8167E34C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4A472-D385-06EA-7C6B-3A27F67BA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A096DD-A194-E043-BC86-3D74081AE1BB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3996C-3116-D862-ED55-C2F242CC2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566B2-1C91-146C-7ED2-7D52E840E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39A68A-3237-FD42-B69B-AC4DDBBB0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51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6"/>
          <p:cNvSpPr txBox="1">
            <a:spLocks noGrp="1"/>
          </p:cNvSpPr>
          <p:nvPr>
            <p:ph type="ctrTitle"/>
          </p:nvPr>
        </p:nvSpPr>
        <p:spPr>
          <a:xfrm>
            <a:off x="2633800" y="2693011"/>
            <a:ext cx="6924400" cy="147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>
                <a:latin typeface="Russo One"/>
                <a:ea typeface="Russo One"/>
                <a:cs typeface="Russo One"/>
                <a:sym typeface="Russo One"/>
              </a:rPr>
              <a:t>Game Modes  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7"/>
          <p:cNvSpPr txBox="1">
            <a:spLocks noGrp="1"/>
          </p:cNvSpPr>
          <p:nvPr>
            <p:ph type="title"/>
          </p:nvPr>
        </p:nvSpPr>
        <p:spPr>
          <a:xfrm>
            <a:off x="7132400" y="270199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Dan Rhon Deathmatch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62" name="Google Shape;462;p67"/>
          <p:cNvSpPr txBox="1">
            <a:spLocks noGrp="1"/>
          </p:cNvSpPr>
          <p:nvPr>
            <p:ph type="body" idx="2"/>
          </p:nvPr>
        </p:nvSpPr>
        <p:spPr>
          <a:xfrm>
            <a:off x="7283400" y="1151400"/>
            <a:ext cx="47576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6 vs. 6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Be the team with the most kills when time runs out. Winner receives the glory and the coveted love of Dan Rhon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63" name="Google Shape;463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99" y="1151401"/>
            <a:ext cx="6832799" cy="455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8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Charge on Chexico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69" name="Google Shape;469;p68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6 vs. 6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Offense - Rush to the top of the Chexico temple and construct the statue of Colin Amazing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Defense - Stop the attacking team from building their statue until time runs out.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70" name="Google Shape;47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894800"/>
            <a:ext cx="6892800" cy="45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9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Tessarune Turf War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76" name="Google Shape;476;p69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6 vs. 6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Take control of both the Tessarune and Ressatune by stealing one from the other team and bringing it to your turf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77" name="Google Shape;47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894800"/>
            <a:ext cx="6892800" cy="45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0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Squirt!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83" name="Google Shape;483;p70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4 vs. 4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Push the barrel across the rope to the opponent's side of the river. Do this by destroying the opponent’s fire hydrants, water towers, and firefighters, while keeping yours alive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84" name="Google Shape;48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00" y="1131400"/>
            <a:ext cx="6892800" cy="45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1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Duo Hoedown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90" name="Google Shape;490;p71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1 vs. 1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Kill your opponent to gain some of their money bags. First person to steal 4 money bags wins.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91" name="Google Shape;49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894800"/>
            <a:ext cx="6892800" cy="45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2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Campaign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497" name="Google Shape;497;p72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5 player free for all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Beat your opponents in an 8 month long Venezuelan Presidential Campaign.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498" name="Google Shape;49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894800"/>
            <a:ext cx="6892800" cy="45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3"/>
          <p:cNvSpPr txBox="1">
            <a:spLocks noGrp="1"/>
          </p:cNvSpPr>
          <p:nvPr>
            <p:ph type="title"/>
          </p:nvPr>
        </p:nvSpPr>
        <p:spPr>
          <a:xfrm>
            <a:off x="7132400" y="0"/>
            <a:ext cx="5059600" cy="69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r"/>
            <a:r>
              <a:rPr lang="en">
                <a:latin typeface="Russo One"/>
                <a:ea typeface="Russo One"/>
                <a:cs typeface="Russo One"/>
                <a:sym typeface="Russo One"/>
              </a:rPr>
              <a:t>Story mode 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504" name="Google Shape;504;p73"/>
          <p:cNvSpPr txBox="1">
            <a:spLocks noGrp="1"/>
          </p:cNvSpPr>
          <p:nvPr>
            <p:ph type="body" idx="2"/>
          </p:nvPr>
        </p:nvSpPr>
        <p:spPr>
          <a:xfrm>
            <a:off x="7299200" y="1151400"/>
            <a:ext cx="472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Team: </a:t>
            </a: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1-4 player co op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" sz="2133" b="1">
                <a:latin typeface="Spectral"/>
                <a:ea typeface="Spectral"/>
                <a:cs typeface="Spectral"/>
                <a:sym typeface="Spectral"/>
              </a:rPr>
              <a:t>Objective:</a:t>
            </a: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buNone/>
            </a:pPr>
            <a:endParaRPr sz="2133" b="1">
              <a:latin typeface="Spectral"/>
              <a:ea typeface="Spectral"/>
              <a:cs typeface="Spectral"/>
              <a:sym typeface="Spectral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133">
                <a:latin typeface="Spectral"/>
                <a:ea typeface="Spectral"/>
                <a:cs typeface="Spectral"/>
                <a:sym typeface="Spectral"/>
              </a:rPr>
              <a:t>Destroy the undestroyables and defeat the darkest timeline to gain rewards and glory.</a:t>
            </a:r>
            <a:endParaRPr sz="2133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505" name="Google Shape;50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894801"/>
            <a:ext cx="7096003" cy="4730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Macintosh PowerPoint</Application>
  <PresentationFormat>Widescreen</PresentationFormat>
  <Paragraphs>44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Russo One</vt:lpstr>
      <vt:lpstr>Spectral</vt:lpstr>
      <vt:lpstr>Office Theme</vt:lpstr>
      <vt:lpstr>Game Modes  </vt:lpstr>
      <vt:lpstr>Dan Rhon Deathmatch</vt:lpstr>
      <vt:lpstr>Charge on Chexico</vt:lpstr>
      <vt:lpstr>Tessarune Turf War</vt:lpstr>
      <vt:lpstr>Squirt!</vt:lpstr>
      <vt:lpstr>Duo Hoedown</vt:lpstr>
      <vt:lpstr>Campaign</vt:lpstr>
      <vt:lpstr>Story mode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Paul McKay</dc:creator>
  <cp:lastModifiedBy>Nicholas Paul McKay</cp:lastModifiedBy>
  <cp:revision>1</cp:revision>
  <dcterms:created xsi:type="dcterms:W3CDTF">2026-01-03T04:44:50Z</dcterms:created>
  <dcterms:modified xsi:type="dcterms:W3CDTF">2026-01-03T04:45:01Z</dcterms:modified>
</cp:coreProperties>
</file>

<file path=docProps/thumbnail.jpeg>
</file>